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75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896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16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09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30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51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329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09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23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51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1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550E-3F73-4BE7-90B1-DD4121814D4B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632AE-2115-447B-9E74-5B61F311BC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49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109856" cy="68664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279" y="1734"/>
            <a:ext cx="6108721" cy="68646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04364" y="1842655"/>
            <a:ext cx="3879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Обзор самых интересных книг</a:t>
            </a:r>
            <a:endParaRPr lang="ru-RU" sz="4000" i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3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335" y="356320"/>
            <a:ext cx="4859320" cy="5862227"/>
          </a:xfrm>
          <a:prstGeom prst="rect">
            <a:avLst/>
          </a:prstGeom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542973" y="520510"/>
            <a:ext cx="4970154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Алиса в Стране чудес» — это знаменитая абсурдистская сказка английского писателя и математика Льюиса Кэрролла (настоящее имя — Чарльз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Лютвидж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Доджсон), впервые изданная в 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1865 году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Основные сведения о книге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Автор: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Льюис Кэрролл.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Главная героиня: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девочка по имени Алиса (прообразом послужила Алиса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Лидделл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Сюжет: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Алиса видит Белого Кролика с карманными часами, бежит за ним и проваливается в кроличью нору, попадая в фантастический мир, где происходят невероятные события и живут странные существа.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Известные персонажи: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Чеширский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Кот, Безумный Шляпник, Мартовский Заяц, Червонная Королева и Белый Кролик.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Жанр: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сказка с элементами абсурда, логических и математических головоломок.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419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649" y="277090"/>
            <a:ext cx="4069626" cy="60968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52019" y="405026"/>
            <a:ext cx="483523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«</a:t>
            </a:r>
            <a:r>
              <a:rPr lang="ru-RU" sz="2000" dirty="0" err="1" smtClean="0"/>
              <a:t>Га́рри</a:t>
            </a:r>
            <a:r>
              <a:rPr lang="ru-RU" sz="2000" dirty="0" smtClean="0"/>
              <a:t> </a:t>
            </a:r>
            <a:r>
              <a:rPr lang="ru-RU" sz="2000" dirty="0" err="1" smtClean="0"/>
              <a:t>По́ттер</a:t>
            </a:r>
            <a:r>
              <a:rPr lang="ru-RU" sz="2000" dirty="0" smtClean="0"/>
              <a:t> и </a:t>
            </a:r>
            <a:r>
              <a:rPr lang="ru-RU" sz="2000" dirty="0" err="1" smtClean="0"/>
              <a:t>филосо́фский</a:t>
            </a:r>
            <a:r>
              <a:rPr lang="ru-RU" sz="2000" dirty="0" smtClean="0"/>
              <a:t> </a:t>
            </a:r>
            <a:r>
              <a:rPr lang="ru-RU" sz="2000" dirty="0" err="1" smtClean="0"/>
              <a:t>ка́мень</a:t>
            </a:r>
            <a:r>
              <a:rPr lang="ru-RU" sz="2000" dirty="0" smtClean="0"/>
              <a:t>»  в США вышел под названием Гарри Потер </a:t>
            </a:r>
            <a:r>
              <a:rPr lang="ru-RU" sz="2000" dirty="0" err="1" smtClean="0"/>
              <a:t>фэнтезийный</a:t>
            </a:r>
            <a:r>
              <a:rPr lang="ru-RU" sz="2000" dirty="0" smtClean="0"/>
              <a:t> роман британской писательницы Джоан Роулинг. Первая часть в серии книг о Гарри Поттере и дебютный роман Роулинг.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Сюжет строится вокруг главного героя, сироты Гарри Поттера, который узнаёт, что он волшебник, в свой одиннадцатый день рождения. Обучаясь в школе чародейства и волшебства «</a:t>
            </a:r>
            <a:r>
              <a:rPr lang="ru-RU" sz="2000" dirty="0" err="1" smtClean="0"/>
              <a:t>Хогвартс</a:t>
            </a:r>
            <a:r>
              <a:rPr lang="ru-RU" sz="2000" dirty="0" smtClean="0"/>
              <a:t>», он заводит себе близких друзей, Рона </a:t>
            </a:r>
            <a:r>
              <a:rPr lang="ru-RU" sz="2000" dirty="0" err="1" smtClean="0"/>
              <a:t>Уизли</a:t>
            </a:r>
            <a:r>
              <a:rPr lang="ru-RU" sz="2000" dirty="0" smtClean="0"/>
              <a:t> и </a:t>
            </a:r>
            <a:r>
              <a:rPr lang="ru-RU" sz="2000" dirty="0" err="1" smtClean="0"/>
              <a:t>Гермиону</a:t>
            </a:r>
            <a:r>
              <a:rPr lang="ru-RU" sz="2000" dirty="0" smtClean="0"/>
              <a:t> </a:t>
            </a:r>
            <a:r>
              <a:rPr lang="ru-RU" sz="2000" dirty="0" err="1" smtClean="0"/>
              <a:t>Грейнджер</a:t>
            </a:r>
            <a:r>
              <a:rPr lang="ru-RU" sz="2000" dirty="0" smtClean="0"/>
              <a:t>, с помощью которых останавливает попытку возвращения злого волшебника Волан-де-</a:t>
            </a:r>
            <a:r>
              <a:rPr lang="ru-RU" sz="2000" dirty="0" err="1" smtClean="0"/>
              <a:t>Морта</a:t>
            </a:r>
            <a:r>
              <a:rPr lang="ru-RU" sz="2000" dirty="0" smtClean="0"/>
              <a:t>, убившего родителей Гарри, когда ему было всего шесть месяцев.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71387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74" y="290945"/>
            <a:ext cx="4555899" cy="58812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257668" y="113761"/>
            <a:ext cx="5292437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/>
          </a:p>
          <a:p>
            <a:r>
              <a:rPr lang="ru-RU" sz="2400" dirty="0" smtClean="0"/>
              <a:t>Книга Волшебник Изумрудного города, </a:t>
            </a:r>
            <a:r>
              <a:rPr lang="ru-RU" sz="2400" dirty="0" smtClean="0"/>
              <a:t>автор Волков </a:t>
            </a:r>
            <a:r>
              <a:rPr lang="ru-RU" sz="2400" dirty="0" smtClean="0"/>
              <a:t>А.М.</a:t>
            </a:r>
          </a:p>
          <a:p>
            <a:r>
              <a:rPr lang="ru-RU" sz="2400" dirty="0" smtClean="0"/>
              <a:t>Это знаменитая сказка Волкова ставшая волшебной эпопеей. Девочка Элли волшебным ураганом перенесена в волшебную страну прямо в собственном домике. По дороге, вымощенной желтым кирпичом она и ее новые друзья отправляются в Изумрудный город, надеясь, что его правитель, великий волшебник сможет помочь ей вернуться домой.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33418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78" y="574680"/>
            <a:ext cx="4138613" cy="54685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39345" y="969828"/>
            <a:ext cx="48768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«Доктор Айболит» — прозаическая повесть Корнея Чуковского, опубликованная в 1936 году. Это пересказ и переработка произведения английского писателя Хью </a:t>
            </a:r>
            <a:r>
              <a:rPr lang="ru-RU" sz="2800" dirty="0" err="1" smtClean="0"/>
              <a:t>Лофтинга</a:t>
            </a:r>
            <a:r>
              <a:rPr lang="ru-RU" sz="2800" dirty="0" smtClean="0"/>
              <a:t> «История доктора </a:t>
            </a:r>
            <a:r>
              <a:rPr lang="ru-RU" sz="2800" dirty="0" err="1" smtClean="0"/>
              <a:t>Дулиттла</a:t>
            </a:r>
            <a:r>
              <a:rPr lang="ru-RU" sz="2800" dirty="0" smtClean="0"/>
              <a:t>» (1920), в котором действует аналогичный персонаж — доктор </a:t>
            </a:r>
            <a:r>
              <a:rPr lang="ru-RU" sz="2800" dirty="0" err="1" smtClean="0"/>
              <a:t>Дулиттл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380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318</Words>
  <Application>Microsoft Office PowerPoint</Application>
  <PresentationFormat>Широкоэкранный</PresentationFormat>
  <Paragraphs>15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Google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Ноутбук 6</dc:creator>
  <cp:lastModifiedBy>Ноутбук 6</cp:lastModifiedBy>
  <cp:revision>7</cp:revision>
  <dcterms:created xsi:type="dcterms:W3CDTF">2026-10-09T09:31:11Z</dcterms:created>
  <dcterms:modified xsi:type="dcterms:W3CDTF">2026-10-09T10:13:10Z</dcterms:modified>
</cp:coreProperties>
</file>